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85" r:id="rId4"/>
    <p:sldId id="28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77C88-EA6F-4DE3-9FE5-7D371F37F4D0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3630F-7786-4CF4-A841-B92E973868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5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346E0-0E18-E33C-950F-C26438873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63AD6-287F-A5CE-5C21-ABE702B99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F7B9A-1508-33DF-F6A6-0A282681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E262-F9E9-BBB6-083A-AEFCA8C9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D4CD8-7ADE-E090-9EE2-91DCC0B4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9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900C-7398-7C21-29EF-187C3B78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40BA9-711D-7669-61EA-67D54875B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139EF-E6F7-3322-C42A-551C96E7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CB08-9432-8987-6EF6-0761CC89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72C8-1A1A-021C-8081-4376F98B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98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8A6690-199C-F1C1-AC48-3E286CAD6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23042-6FAD-21BC-BF71-31F2ACD11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52C3C-F06F-21E6-BE6B-AF2D5593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4356D-1FF1-FA07-4D87-811D6264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02301-D74F-1D38-D9D2-54627D36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25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F1B1-7694-B0B4-A943-D17B4189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722DB-B270-D23D-C53F-34C5A2EA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5782-D2C7-3BE9-86C2-9CE4C1D3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D3640-E0CF-56A1-FEC4-3CB08587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E3228-6636-2873-1273-9DD38248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58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179B-FBF1-4A38-5F22-D13043A6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E397-C092-135E-49CB-4DC4E3E2C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32D32-DB32-C4AD-5B12-02D4BDEE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14C66-AD30-06AA-71A0-220C254E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266A-793C-9443-EE85-07BDF87C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19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2E8C-E9F3-0CA5-5522-AFB03BC0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E9967-D65B-CD92-6F47-FC0DEA8EF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2392C-1648-0B4E-EABF-8DF0AF4B9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FFA5D-20B9-F9FF-1665-ED8F98D7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440D5-E989-007C-8EA2-7F7A4D20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58ECC-75E1-4D32-95E1-7B4EB1DC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91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E7CB-FDCE-7FCE-F051-40D15423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9F550-8C34-2AF7-5FFC-B6AA2F598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5F58F-493A-4B25-B221-E347604EE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CEA3B-0701-47D5-BDDB-9C323B80F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A84D0-58D1-ACF3-D800-59071A921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F3E31-3A97-A34C-37CA-469F5D8D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3A60E-AA9E-C8E2-243E-56F365C8C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6DA67-42E4-9690-D689-E8E4FD0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99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E400-0863-64C4-8FDD-A1615908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15B90-2C25-C046-6F8C-F01CFF37D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13C42-309A-F0DA-6EAA-99C6CED9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18D6C-EA76-4A28-ED2B-D65F9FD5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06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FC834-76A9-30DF-D2CA-3770A884D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00271-F92E-0E3F-6EF8-3357B860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4A500-E337-3C8A-1D22-63341DC6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44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809F-E7CC-7D0D-D00A-A4A8D903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27CC0-F11D-6DC5-50EA-D5001100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C2918-48E5-9A58-49A0-8C6CE1209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12188-E616-624B-931A-C593E811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FE372-1822-B636-9D1B-3D5F74EF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CD272-3808-4BDE-7FAE-03D7A15B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08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72152-A4D4-1526-C077-294AC231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DF4F3-922E-8273-95A7-9D44D70F9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AFC6F-1B4F-C096-E81D-C17FA5E82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D287D-567F-ED56-EF2B-DC2CBF35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C24A1-1924-B306-0ADE-D6724B47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AFAA8-25B1-95D3-CCEA-4FA23C26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454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6C3843-AEAE-AC91-4EA7-AEE95370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90768-82B9-1C78-FE25-528EFDC3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F22A-2E22-AE61-BDA0-F5B44DDC6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18CE-E48A-424E-9BAF-7098B9D9C972}" type="datetimeFigureOut">
              <a:rPr lang="en-IN" smtClean="0"/>
              <a:t>16-04-2023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87FD5-F7B4-B9D9-5B53-69BFF6510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048DF-1248-E90C-9688-7D9C30404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F3D15-2EE3-4A27-9038-2A20BE4DD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26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6C6879-AE54-078F-EE53-75392EF38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7" y="1690688"/>
            <a:ext cx="5826125" cy="4141462"/>
          </a:xfrm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Class – 10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Basics/ Pandas EDA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Statistics 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Data Visualization using Seaborn/ Matplotlib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Modelling Overview</a:t>
            </a:r>
          </a:p>
          <a:p>
            <a:pPr lvl="1">
              <a:buClr>
                <a:schemeClr val="dk1"/>
              </a:buClr>
              <a:buSzPts val="2800"/>
            </a:pPr>
            <a:r>
              <a:rPr lang="en-US" dirty="0"/>
              <a:t>Linear Regression</a:t>
            </a:r>
          </a:p>
          <a:p>
            <a:pPr lvl="1">
              <a:buClr>
                <a:schemeClr val="dk1"/>
              </a:buClr>
              <a:buSzPts val="2800"/>
            </a:pPr>
            <a:r>
              <a:rPr lang="en-US" dirty="0"/>
              <a:t>Decision Tree Classifier/Regressor</a:t>
            </a:r>
          </a:p>
          <a:p>
            <a:pPr lvl="1">
              <a:buClr>
                <a:schemeClr val="dk1"/>
              </a:buClr>
              <a:buSzPts val="2800"/>
            </a:pPr>
            <a:r>
              <a:rPr lang="en-US" dirty="0"/>
              <a:t>How all your decision tree’s are wrong (^_^)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Application of Analytics</a:t>
            </a:r>
          </a:p>
          <a:p>
            <a:pPr lvl="1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Churn Analytics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Time Series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72939A7-62BC-90BB-A245-9961133F1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7" y="1690688"/>
            <a:ext cx="7172325" cy="3787794"/>
          </a:xfrm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840A37-C3D0-0C12-C5E3-AD40F7849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04" y="1690688"/>
            <a:ext cx="6342592" cy="3999144"/>
          </a:xfrm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1EDE7-19C3-1F49-C8F4-DCF5FDF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04" y="1690688"/>
            <a:ext cx="6119191" cy="43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</Words>
  <Application>Microsoft Office PowerPoint</Application>
  <PresentationFormat>Widescreen</PresentationFormat>
  <Paragraphs>23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</vt:lpstr>
      <vt:lpstr>Business Analytics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Kothotya</dc:creator>
  <cp:lastModifiedBy>Siddharth Kothotya</cp:lastModifiedBy>
  <cp:revision>3</cp:revision>
  <dcterms:created xsi:type="dcterms:W3CDTF">2023-04-16T10:44:52Z</dcterms:created>
  <dcterms:modified xsi:type="dcterms:W3CDTF">2023-04-16T10:49:32Z</dcterms:modified>
</cp:coreProperties>
</file>